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1151FA-8C0B-47A8-B9DE-79AE6EE6C0E7}">
          <p14:sldIdLst>
            <p14:sldId id="256"/>
            <p14:sldId id="258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990000"/>
    <a:srgbClr val="F5DBFB"/>
    <a:srgbClr val="EFE6F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8F52-0C1A-4319-A829-75CC003CCE4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3ECC5-FD1D-41C5-86D8-E9259666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F19B-7D8D-4C3C-9D4B-0FE2999A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F6449-6ADD-4E1C-933A-312BCF783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9291-5FB2-4B12-88F1-E356B001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8A66-4979-470F-B949-2BAE2B7F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05430-56E3-4C7B-8BFC-457D9AA5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3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7291-3EEE-427E-9E2F-5056DC44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A49B3-74A4-4BAF-93E1-D72418F98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638-5DAE-4B76-8145-0CCF8327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DCEE-9000-497A-8FB2-C1220A47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BFFCC-8E7B-4A46-845E-23CA6F38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CAABE-03EF-44A3-B0C3-38974BA1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6A36B-5E46-4FB0-877A-D5247D68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0B1E-8476-4356-A9A2-3A3EEFC6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56D9-DDE2-49CD-B9FC-17668990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7106-857C-4C4C-8CFB-220FF737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42CA-F406-4144-8134-1DAF6DF3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C748-A263-40D7-BDED-F8CBA67E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7C53-8082-46B0-8616-20DD6627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BC1C-4F39-4977-B715-B23AC339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1AC9-BFB0-4786-B499-C55900E7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BDF-E18D-4804-B846-E38BCBF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1F948-5B4B-4D83-B6C4-FE08E46C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D23-9ED9-43BB-9978-37309EEB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FCCC-D399-4810-AB77-38776EAA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F68C7-EC65-41A3-82F4-0AF126E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FCE9-F2F0-479E-8275-45DA9FBC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FCED-C898-4C82-8962-C78C3785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7938-5BE4-4A00-91D5-B8DB0D8EE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04A01-998C-4013-BF99-91FF31D5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12D67-6025-41B5-B83E-9E350A9C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B0228-992A-48FD-916F-3746D803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A772-03B5-4C38-9394-02D0E4B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4F8A5-C92B-4998-B431-ADA245F6E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459A1-601E-4A96-8736-9E01EA7F7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65C57-5C9C-4DC2-BA09-5D3930EE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71CBA-A714-4554-A628-73E10C626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B84E4-1C15-4313-9742-D6EDBEB4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32CE5-B8CE-4605-ABEF-EAD51717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1CD96-110D-42A1-AF76-062F2382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020D-14FA-4A04-B3DE-D3AC3005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5B2C9-E525-400E-B072-8B9D058B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D2331-744E-4C81-A251-357BFE2C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9E275-1B40-4150-85A5-FCBFAA9B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4E0D5-9724-4049-A291-B6323273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FC93B-0CE9-41E5-A6C0-7AFA188F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BC4E-3188-40E9-BAAD-145A1A4B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C43F-CC02-4E8F-933F-0FE15F55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2EA1-CB61-460F-A3FC-6A956482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7FAAF-5D70-4DBF-B2D8-4ED6AC88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12C9F-4D7A-4CA3-BAA0-5A51067B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FFB0-C942-40EE-B0F7-A80A8238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0CA7E-15DF-479A-B201-257F5824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607E-E387-4195-A2FA-CB5A90E8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E891E-916C-4851-BD45-AC11DAF16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229DB-6756-4B56-92BF-D54358297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B6FA7-CD12-43C3-86F9-C96EABF1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CA8BB-F5F5-40A7-A410-E6928265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282C0-5305-4B22-9C24-6AA168B7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FE440-F171-43E0-99D3-F568A3E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DBEBB-1817-4C86-971A-7796C7B0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5501-383E-4A0E-8304-3A36DFF4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51F5-173E-4968-ADF0-E8AEA859FD9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1733-6961-42AC-A6E5-856D40294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D23A-19C2-4116-847C-5CE500E7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3F3C-6ADB-450A-AFFE-94509986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3D18C-7500-41F0-918E-992D68663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" r="870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rgbClr val="F5DB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5050" y="1748962"/>
            <a:ext cx="7581900" cy="19761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05050" y="4615006"/>
            <a:ext cx="7581900" cy="16986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1564" y="832347"/>
            <a:ext cx="378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>
                <a:solidFill>
                  <a:srgbClr val="002060"/>
                </a:solidFill>
                <a:latin typeface="w_Mitra Black" panose="02000500000000020004" pitchFamily="2" charset="-78"/>
                <a:cs typeface="B Nazanin" panose="00000400000000000000" pitchFamily="2" charset="-78"/>
              </a:rPr>
              <a:t>عنـــوان: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2667000" y="3810730"/>
            <a:ext cx="6858000" cy="71865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400" b="1" dirty="0">
                <a:solidFill>
                  <a:srgbClr val="002060"/>
                </a:solidFill>
                <a:latin typeface="w_Mitra Black" panose="02000500000000020004" pitchFamily="2" charset="-78"/>
                <a:cs typeface="B Nazanin" panose="00000400000000000000" pitchFamily="2" charset="-78"/>
              </a:rPr>
              <a:t>نویسندگان:</a:t>
            </a:r>
            <a:endParaRPr lang="en-US" sz="4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7386-BD77-4B3F-BA50-439DA4215F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83BC5-06C2-42A0-B0F6-0F868509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7" b="5286"/>
          <a:stretch/>
        </p:blipFill>
        <p:spPr>
          <a:xfrm>
            <a:off x="0" y="2"/>
            <a:ext cx="12192000" cy="17095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8139E3-C1D0-4352-A622-DB11E94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363" y="1689942"/>
            <a:ext cx="6406722" cy="993773"/>
          </a:xfrm>
          <a:noFill/>
        </p:spPr>
        <p:txBody>
          <a:bodyPr>
            <a:normAutofit/>
          </a:bodyPr>
          <a:lstStyle/>
          <a:p>
            <a:pPr algn="ctr" rtl="1"/>
            <a:r>
              <a:rPr lang="fa-IR" sz="4800" dirty="0">
                <a:cs typeface="B Nazanin" panose="00000400000000000000" pitchFamily="2" charset="-78"/>
              </a:rPr>
              <a:t>راهنمای ارائه مقاله مجازی:</a:t>
            </a: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E166E1-EC11-4284-955A-B1D659EF5145}"/>
              </a:ext>
            </a:extLst>
          </p:cNvPr>
          <p:cNvSpPr txBox="1">
            <a:spLocks/>
          </p:cNvSpPr>
          <p:nvPr/>
        </p:nvSpPr>
        <p:spPr>
          <a:xfrm>
            <a:off x="2902598" y="2683715"/>
            <a:ext cx="8707271" cy="398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زمان در نظر گرفته شده برای ارائه هر مقاله 7 تا 10 دقیقه می باشد.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ارائه ی مقالات می تواند به زبان انگلیسی یا فارسی باشد.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صدای شما باید گویا و رسا باشد.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فایل ویدئو در مکان بی صدا تهیه شود.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لباس رسمی بپوشید.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تسلط کامل بر ارائه خود داشته باشید.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قبل از شروع ارائه مقاله، خود را به صورت کامل معرفی کنید (نام و نام خانوادگی و وابستگی سازمانی خود را بیان کنید.) سپس عنوان و کد مقاله ی (کد رهگیری) خود را بیان کنید؛ حال می توانید مقاله خود را ارائه کنید.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حجم ویدئو ارائه مقاله باید کمتر از 40 مگابایت باشد.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ویدئو و پاورپوینت ارائه مقاله را باهم زیپ کرده و به ایمیل</a:t>
            </a:r>
            <a:r>
              <a:rPr lang="fa-IR" sz="1400" b="1" i="0" dirty="0">
                <a:solidFill>
                  <a:srgbClr val="5A5967"/>
                </a:solidFill>
                <a:effectLst/>
                <a:latin typeface="BYekan"/>
              </a:rPr>
              <a:t> </a:t>
            </a:r>
            <a:r>
              <a:rPr lang="en-US" sz="1800" i="0" dirty="0">
                <a:solidFill>
                  <a:schemeClr val="tx1"/>
                </a:solidFill>
                <a:effectLst/>
                <a:latin typeface="BYekan"/>
                <a:cs typeface="+mj-cs"/>
              </a:rPr>
              <a:t>aseis@velayat.ac.ir</a:t>
            </a:r>
            <a:r>
              <a:rPr lang="fa-IR" i="0" dirty="0">
                <a:solidFill>
                  <a:schemeClr val="tx1"/>
                </a:solidFill>
                <a:effectLst/>
                <a:latin typeface="BYekan"/>
                <a:cs typeface="+mj-cs"/>
              </a:rPr>
              <a:t>  </a:t>
            </a:r>
            <a:r>
              <a:rPr lang="fa-IR" sz="1800" dirty="0">
                <a:solidFill>
                  <a:schemeClr val="tx1"/>
                </a:solidFill>
                <a:cs typeface="B Nazanin" panose="00000400000000000000" pitchFamily="2" charset="-78"/>
              </a:rPr>
              <a:t>ارسال کنید.</a:t>
            </a:r>
          </a:p>
          <a:p>
            <a:pPr algn="r" rtl="1"/>
            <a:endParaRPr lang="fa-IR" sz="2000" dirty="0"/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940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83BC5-06C2-42A0-B0F6-0F868509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7" b="5286"/>
          <a:stretch/>
        </p:blipFill>
        <p:spPr>
          <a:xfrm>
            <a:off x="0" y="2"/>
            <a:ext cx="12192000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83BC5-06C2-42A0-B0F6-0F868509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7" b="5286"/>
          <a:stretch/>
        </p:blipFill>
        <p:spPr>
          <a:xfrm>
            <a:off x="0" y="2"/>
            <a:ext cx="12192000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83BC5-06C2-42A0-B0F6-0F868509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7" b="5286"/>
          <a:stretch/>
        </p:blipFill>
        <p:spPr>
          <a:xfrm>
            <a:off x="0" y="2"/>
            <a:ext cx="12192000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83BC5-06C2-42A0-B0F6-0F868509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7" b="5286"/>
          <a:stretch/>
        </p:blipFill>
        <p:spPr>
          <a:xfrm>
            <a:off x="0" y="2"/>
            <a:ext cx="12192000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2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150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BYekan</vt:lpstr>
      <vt:lpstr>Calibri</vt:lpstr>
      <vt:lpstr>Calibri Light</vt:lpstr>
      <vt:lpstr>w_Mitra Black</vt:lpstr>
      <vt:lpstr>Office Theme</vt:lpstr>
      <vt:lpstr>PowerPoint Presentation</vt:lpstr>
      <vt:lpstr>PowerPoint Presentation</vt:lpstr>
      <vt:lpstr>راهنمای ارائه مقاله مجازی: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Shahla Paslar</dc:creator>
  <cp:lastModifiedBy>dell</cp:lastModifiedBy>
  <cp:revision>11</cp:revision>
  <dcterms:created xsi:type="dcterms:W3CDTF">2021-12-03T13:03:55Z</dcterms:created>
  <dcterms:modified xsi:type="dcterms:W3CDTF">2023-02-21T09:13:19Z</dcterms:modified>
</cp:coreProperties>
</file>